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smtClean="0"/>
              <a:t>1- </a:t>
            </a:r>
            <a:r>
              <a:rPr lang="fr-FR" sz="6000" b="1" smtClean="0"/>
              <a:t>trop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656"/>
    </mc:Choice>
    <mc:Fallback xmlns="">
      <p:transition spd="slow" advClick="0" advTm="1565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jaune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7516">
        <p14:reveal/>
      </p:transition>
    </mc:Choice>
    <mc:Fallback xmlns="">
      <p:transition spd="slow" advTm="1751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un corbeau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7281">
        <p14:reveal/>
      </p:transition>
    </mc:Choice>
    <mc:Fallback xmlns="">
      <p:transition spd="slow" advClick="0" advTm="1728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un taureau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8633">
        <p14:reveal/>
      </p:transition>
    </mc:Choice>
    <mc:Fallback xmlns="">
      <p:transition spd="slow" advTm="1863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un préau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209">
        <p14:reveal/>
      </p:transition>
    </mc:Choice>
    <mc:Fallback xmlns="">
      <p:transition spd="slow" advTm="1620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Trop grosse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99">
        <p14:reveal/>
      </p:transition>
    </mc:Choice>
    <mc:Fallback xmlns="">
      <p:transition spd="slow" advTm="1609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le crapaud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924">
        <p14:reveal/>
      </p:transition>
    </mc:Choice>
    <mc:Fallback xmlns="">
      <p:transition spd="slow" advTm="1692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le gâteau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310">
        <p14:reveal/>
      </p:transition>
    </mc:Choice>
    <mc:Fallback xmlns="">
      <p:transition spd="slow" advTm="1631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gros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805">
        <p14:reveal/>
      </p:transition>
    </mc:Choice>
    <mc:Fallback xmlns="">
      <p:transition spd="slow" advTm="1580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la forêt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727">
        <p14:reveal/>
      </p:transition>
    </mc:Choice>
    <mc:Fallback xmlns="">
      <p:transition spd="slow" advTm="157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trop</vt:lpstr>
      <vt:lpstr>2- un corbeau</vt:lpstr>
      <vt:lpstr>3- un taureau</vt:lpstr>
      <vt:lpstr>4- un préau</vt:lpstr>
      <vt:lpstr>5- Trop grosse</vt:lpstr>
      <vt:lpstr>6- le crapaud</vt:lpstr>
      <vt:lpstr>7- le gâteau</vt:lpstr>
      <vt:lpstr>8- gros</vt:lpstr>
      <vt:lpstr>9- la forêt</vt:lpstr>
      <vt:lpstr>10- jaune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6</cp:revision>
  <dcterms:created xsi:type="dcterms:W3CDTF">2011-12-06T10:00:12Z</dcterms:created>
  <dcterms:modified xsi:type="dcterms:W3CDTF">2012-09-10T19:19:23Z</dcterms:modified>
</cp:coreProperties>
</file>