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0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90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17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99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0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41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2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44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6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5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68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69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1- </a:t>
            </a:r>
            <a:r>
              <a:rPr lang="fr-FR" sz="6000" b="1" dirty="0" smtClean="0"/>
              <a:t>heureuse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13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/>
          </a:bodyPr>
          <a:lstStyle/>
          <a:p>
            <a:r>
              <a:rPr lang="fr-FR" sz="6000" b="1" dirty="0" smtClean="0"/>
              <a:t>10- </a:t>
            </a:r>
            <a:r>
              <a:rPr lang="fr-FR" sz="6000" b="1" dirty="0" smtClean="0"/>
              <a:t>un ordinateur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28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2</a:t>
            </a:r>
            <a:r>
              <a:rPr lang="fr-FR" sz="6000" b="1" dirty="0" smtClean="0"/>
              <a:t>- </a:t>
            </a:r>
            <a:r>
              <a:rPr lang="fr-FR" sz="6000" b="1" dirty="0" smtClean="0"/>
              <a:t>un </a:t>
            </a:r>
            <a:r>
              <a:rPr lang="fr-FR" sz="6000" b="1" dirty="0" err="1" smtClean="0"/>
              <a:t>boeuf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3- </a:t>
            </a:r>
            <a:r>
              <a:rPr lang="fr-FR" sz="6000" b="1" dirty="0" smtClean="0"/>
              <a:t>le </a:t>
            </a:r>
            <a:r>
              <a:rPr lang="fr-FR" sz="6000" b="1" dirty="0" err="1" smtClean="0"/>
              <a:t>coeur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44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4- </a:t>
            </a:r>
            <a:r>
              <a:rPr lang="fr-FR" sz="6000" b="1" dirty="0" smtClean="0"/>
              <a:t>le feu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1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5- un </a:t>
            </a:r>
            <a:r>
              <a:rPr lang="fr-FR" sz="6000" b="1" dirty="0" err="1" smtClean="0"/>
              <a:t>noeud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84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6- </a:t>
            </a:r>
            <a:r>
              <a:rPr lang="fr-FR" sz="6000" b="1" dirty="0" smtClean="0"/>
              <a:t>monsieur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00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7- </a:t>
            </a:r>
            <a:r>
              <a:rPr lang="fr-FR" sz="6000" b="1" dirty="0" smtClean="0"/>
              <a:t>un voleur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3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8- </a:t>
            </a:r>
            <a:r>
              <a:rPr lang="fr-FR" sz="6000" b="1" dirty="0" smtClean="0"/>
              <a:t>le facteur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88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9- </a:t>
            </a:r>
            <a:r>
              <a:rPr lang="fr-FR" sz="6000" b="1" dirty="0" smtClean="0"/>
              <a:t>un bleuet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4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28</Words>
  <Application>Microsoft Office PowerPoint</Application>
  <PresentationFormat>Affichage à l'écran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1- heureuse</vt:lpstr>
      <vt:lpstr>2- un boeuf</vt:lpstr>
      <vt:lpstr>3- le coeur</vt:lpstr>
      <vt:lpstr>4- le feu</vt:lpstr>
      <vt:lpstr>5- un noeud</vt:lpstr>
      <vt:lpstr>6- monsieur</vt:lpstr>
      <vt:lpstr>7- un voleur</vt:lpstr>
      <vt:lpstr>8- le facteur</vt:lpstr>
      <vt:lpstr>9- un bleuet</vt:lpstr>
      <vt:lpstr>10- un ordinateur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 un tambour</dc:title>
  <dc:creator>laurent</dc:creator>
  <cp:lastModifiedBy>laurent</cp:lastModifiedBy>
  <cp:revision>7</cp:revision>
  <dcterms:created xsi:type="dcterms:W3CDTF">2011-12-06T10:00:12Z</dcterms:created>
  <dcterms:modified xsi:type="dcterms:W3CDTF">2012-08-23T14:30:18Z</dcterms:modified>
</cp:coreProperties>
</file>