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4" r:id="rId6"/>
    <p:sldId id="263" r:id="rId7"/>
    <p:sldId id="262" r:id="rId8"/>
    <p:sldId id="261" r:id="rId9"/>
    <p:sldId id="260" r:id="rId10"/>
    <p:sldId id="259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0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901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17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617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99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2601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7416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25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448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0867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65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8682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749A3-76C2-42DC-87CE-DF37C2F0AF90}" type="datetimeFigureOut">
              <a:rPr lang="fr-FR" smtClean="0"/>
              <a:t>23/08/2012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FF377-AA97-4592-984D-535B38EAE90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3693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1- </a:t>
            </a:r>
            <a:r>
              <a:rPr lang="fr-FR" sz="6000" b="1" dirty="0" smtClean="0"/>
              <a:t>un clou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134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7000"/>
    </mc:Choice>
    <mc:Fallback xmlns="">
      <p:transition spd="slow" advClick="0" advTm="7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1470025"/>
          </a:xfrm>
        </p:spPr>
        <p:txBody>
          <a:bodyPr>
            <a:normAutofit/>
          </a:bodyPr>
          <a:lstStyle/>
          <a:p>
            <a:r>
              <a:rPr lang="fr-FR" sz="6000" b="1" dirty="0" smtClean="0"/>
              <a:t>10- </a:t>
            </a:r>
            <a:r>
              <a:rPr lang="fr-FR" sz="6000" b="1" smtClean="0"/>
              <a:t>un journal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6288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2</a:t>
            </a:r>
            <a:r>
              <a:rPr lang="fr-FR" sz="6000" b="1" dirty="0" smtClean="0"/>
              <a:t>- </a:t>
            </a:r>
            <a:r>
              <a:rPr lang="fr-FR" sz="6000" b="1" dirty="0" smtClean="0"/>
              <a:t>la route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7081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7000">
        <p14:reveal/>
      </p:transition>
    </mc:Choice>
    <mc:Fallback xmlns="">
      <p:transition spd="slow" advClick="0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3- </a:t>
            </a:r>
            <a:r>
              <a:rPr lang="fr-FR" sz="6000" b="1" dirty="0" smtClean="0"/>
              <a:t>courir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944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4- </a:t>
            </a:r>
            <a:r>
              <a:rPr lang="fr-FR" sz="6000" b="1" dirty="0" smtClean="0"/>
              <a:t>la boue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61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5- il troue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8847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6- </a:t>
            </a:r>
            <a:r>
              <a:rPr lang="fr-FR" sz="6000" b="1" dirty="0" smtClean="0"/>
              <a:t>son coude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6002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7- </a:t>
            </a:r>
            <a:r>
              <a:rPr lang="fr-FR" sz="6000" b="1" dirty="0" smtClean="0"/>
              <a:t>la soupe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35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8- </a:t>
            </a:r>
            <a:r>
              <a:rPr lang="fr-FR" sz="6000" b="1" dirty="0" smtClean="0"/>
              <a:t>le troupeau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788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9- </a:t>
            </a:r>
            <a:r>
              <a:rPr lang="fr-FR" sz="6000" b="1" dirty="0" smtClean="0"/>
              <a:t>nouveau</a:t>
            </a:r>
            <a:endParaRPr lang="fr-FR" sz="6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9419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Tm="7000">
        <p14:reveal/>
      </p:transition>
    </mc:Choice>
    <mc:Fallback xmlns="">
      <p:transition spd="slow" advTm="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</Words>
  <Application>Microsoft Office PowerPoint</Application>
  <PresentationFormat>Affichage à l'écran (4:3)</PresentationFormat>
  <Paragraphs>10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Thème Office</vt:lpstr>
      <vt:lpstr>1- un clou</vt:lpstr>
      <vt:lpstr>2- la route</vt:lpstr>
      <vt:lpstr>3- courir</vt:lpstr>
      <vt:lpstr>4- la boue</vt:lpstr>
      <vt:lpstr>5- il troue</vt:lpstr>
      <vt:lpstr>6- son coude</vt:lpstr>
      <vt:lpstr>7- la soupe</vt:lpstr>
      <vt:lpstr>8- le troupeau</vt:lpstr>
      <vt:lpstr>9- nouveau</vt:lpstr>
      <vt:lpstr>10- un journal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 un tambour</dc:title>
  <dc:creator>laurent</dc:creator>
  <cp:lastModifiedBy>laurent</cp:lastModifiedBy>
  <cp:revision>8</cp:revision>
  <dcterms:created xsi:type="dcterms:W3CDTF">2011-12-06T10:00:12Z</dcterms:created>
  <dcterms:modified xsi:type="dcterms:W3CDTF">2012-08-23T14:31:42Z</dcterms:modified>
</cp:coreProperties>
</file>