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4" r:id="rId6"/>
    <p:sldId id="263" r:id="rId7"/>
    <p:sldId id="262" r:id="rId8"/>
    <p:sldId id="261" r:id="rId9"/>
    <p:sldId id="260" r:id="rId10"/>
    <p:sldId id="259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0" y="-7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901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6179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994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2601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41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258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44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867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5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682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69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1- </a:t>
            </a:r>
            <a:r>
              <a:rPr lang="fr-FR" sz="6000" b="1" dirty="0" smtClean="0"/>
              <a:t>une armoire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13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1470025"/>
          </a:xfrm>
        </p:spPr>
        <p:txBody>
          <a:bodyPr>
            <a:normAutofit/>
          </a:bodyPr>
          <a:lstStyle/>
          <a:p>
            <a:r>
              <a:rPr lang="fr-FR" sz="6000" b="1" dirty="0" smtClean="0"/>
              <a:t>10- </a:t>
            </a:r>
            <a:r>
              <a:rPr lang="fr-FR" sz="6000" b="1" dirty="0" smtClean="0"/>
              <a:t>elle voit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28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/>
              <a:t>2</a:t>
            </a:r>
            <a:r>
              <a:rPr lang="fr-FR" sz="6000" b="1" dirty="0" smtClean="0"/>
              <a:t>- </a:t>
            </a:r>
            <a:r>
              <a:rPr lang="fr-FR" sz="6000" b="1" dirty="0" smtClean="0"/>
              <a:t>le bois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081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7000">
        <p14:reveal/>
      </p:transition>
    </mc:Choice>
    <mc:Fallback xmlns=""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3- </a:t>
            </a:r>
            <a:r>
              <a:rPr lang="fr-FR" sz="6000" b="1" dirty="0" smtClean="0"/>
              <a:t>un couloir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44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4- </a:t>
            </a:r>
            <a:r>
              <a:rPr lang="fr-FR" sz="6000" b="1" dirty="0" smtClean="0"/>
              <a:t>la mémoire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612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5- noir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84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6- </a:t>
            </a:r>
            <a:r>
              <a:rPr lang="fr-FR" sz="6000" b="1" dirty="0" smtClean="0"/>
              <a:t>le soir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00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7- </a:t>
            </a:r>
            <a:r>
              <a:rPr lang="fr-FR" sz="6000" b="1" dirty="0" smtClean="0"/>
              <a:t>sa joie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335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8- </a:t>
            </a:r>
            <a:r>
              <a:rPr lang="fr-FR" sz="6000" b="1" dirty="0" smtClean="0"/>
              <a:t>le toit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788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9- </a:t>
            </a:r>
            <a:r>
              <a:rPr lang="fr-FR" sz="6000" b="1" dirty="0" smtClean="0"/>
              <a:t>un tiroir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41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29</Words>
  <Application>Microsoft Office PowerPoint</Application>
  <PresentationFormat>Affichage à l'écran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1- une armoire</vt:lpstr>
      <vt:lpstr>2- le bois</vt:lpstr>
      <vt:lpstr>3- un couloir</vt:lpstr>
      <vt:lpstr>4- la mémoire</vt:lpstr>
      <vt:lpstr>5- noir</vt:lpstr>
      <vt:lpstr>6- le soir</vt:lpstr>
      <vt:lpstr>7- sa joie</vt:lpstr>
      <vt:lpstr>8- le toit</vt:lpstr>
      <vt:lpstr>9- un tiroir</vt:lpstr>
      <vt:lpstr>10- elle voit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 un tambour</dc:title>
  <dc:creator>laurent</dc:creator>
  <cp:lastModifiedBy>laurent</cp:lastModifiedBy>
  <cp:revision>9</cp:revision>
  <dcterms:created xsi:type="dcterms:W3CDTF">2011-12-06T10:00:12Z</dcterms:created>
  <dcterms:modified xsi:type="dcterms:W3CDTF">2012-08-23T14:33:26Z</dcterms:modified>
</cp:coreProperties>
</file>