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370" autoAdjust="0"/>
  </p:normalViewPr>
  <p:slideViewPr>
    <p:cSldViewPr>
      <p:cViewPr varScale="1">
        <p:scale>
          <a:sx n="41" d="100"/>
          <a:sy n="41" d="100"/>
        </p:scale>
        <p:origin x="-108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un jardin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dirty="0" smtClean="0"/>
              <a:t>le retard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on peint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la main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parmi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</a:t>
            </a:r>
            <a:r>
              <a:rPr lang="fr-FR" sz="6000" b="1" dirty="0" smtClean="0"/>
              <a:t>les invités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un lapin nain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la couronne de la reine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un coussin brun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son copain le poulain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un jardin</vt:lpstr>
      <vt:lpstr>2- on peint</vt:lpstr>
      <vt:lpstr>3- la main</vt:lpstr>
      <vt:lpstr>4- parmi</vt:lpstr>
      <vt:lpstr>5- les invités</vt:lpstr>
      <vt:lpstr>6- un lapin nain</vt:lpstr>
      <vt:lpstr>7- la couronne de la reine</vt:lpstr>
      <vt:lpstr>8- un coussin brun</vt:lpstr>
      <vt:lpstr>9- son copain le poulain</vt:lpstr>
      <vt:lpstr>10- le retard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13</cp:revision>
  <dcterms:created xsi:type="dcterms:W3CDTF">2011-12-06T10:00:12Z</dcterms:created>
  <dcterms:modified xsi:type="dcterms:W3CDTF">2012-11-08T15:06:13Z</dcterms:modified>
</cp:coreProperties>
</file>