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11/03/2012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ils jouent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smtClean="0"/>
              <a:t>à table !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devant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leurs patins à roulettes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presque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le repas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elle les appelle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elle leur demande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très vite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la maison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33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ils jouent</vt:lpstr>
      <vt:lpstr>2- devant</vt:lpstr>
      <vt:lpstr>3- leurs patins à roulettes</vt:lpstr>
      <vt:lpstr>4- presque</vt:lpstr>
      <vt:lpstr>5- le repas</vt:lpstr>
      <vt:lpstr>6- elle les appelle</vt:lpstr>
      <vt:lpstr>7- elle leur demande</vt:lpstr>
      <vt:lpstr>8- très vite</vt:lpstr>
      <vt:lpstr>9- la maison</vt:lpstr>
      <vt:lpstr>10- à table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16</cp:revision>
  <dcterms:created xsi:type="dcterms:W3CDTF">2011-12-06T10:00:12Z</dcterms:created>
  <dcterms:modified xsi:type="dcterms:W3CDTF">2012-03-11T14:32:48Z</dcterms:modified>
</cp:coreProperties>
</file>