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26/03/2012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des saisons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</a:t>
            </a:r>
            <a:r>
              <a:rPr lang="fr-FR" sz="6000" b="1" smtClean="0"/>
              <a:t>ce sera l’hiver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sous le vieux chêne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quand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tous les glands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ils couvriront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le sol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l’automne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elles bruniront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à leur tour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33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des saisons</vt:lpstr>
      <vt:lpstr>2- sous le vieux chêne</vt:lpstr>
      <vt:lpstr>3- quand</vt:lpstr>
      <vt:lpstr>4- tous les glands</vt:lpstr>
      <vt:lpstr>5- ils couvriront</vt:lpstr>
      <vt:lpstr>6- le sol</vt:lpstr>
      <vt:lpstr>7- l’automne</vt:lpstr>
      <vt:lpstr>8- elles bruniront</vt:lpstr>
      <vt:lpstr>9- à leur tour</vt:lpstr>
      <vt:lpstr>10- ce sera l’hiver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17</cp:revision>
  <dcterms:created xsi:type="dcterms:W3CDTF">2011-12-06T10:00:12Z</dcterms:created>
  <dcterms:modified xsi:type="dcterms:W3CDTF">2012-03-26T06:26:42Z</dcterms:modified>
</cp:coreProperties>
</file>