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26/03/2012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26/03/2012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26/03/2012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26/03/2012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26/03/2012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26/03/2012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1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26/03/2012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26/03/2012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26/03/2012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26/03/2012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26/03/2012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8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49A3-76C2-42DC-87CE-DF37C2F0AF90}" type="datetimeFigureOut">
              <a:rPr lang="fr-FR" smtClean="0"/>
              <a:t>26/03/2012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1- </a:t>
            </a:r>
            <a:r>
              <a:rPr lang="fr-FR" sz="6000" b="1" dirty="0" smtClean="0"/>
              <a:t>des saisons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1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10- </a:t>
            </a:r>
            <a:r>
              <a:rPr lang="fr-FR" sz="6000" b="1" smtClean="0"/>
              <a:t>ce sera l’hiver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2</a:t>
            </a:r>
            <a:r>
              <a:rPr lang="fr-FR" sz="6000" b="1" dirty="0" smtClean="0"/>
              <a:t>- </a:t>
            </a:r>
            <a:r>
              <a:rPr lang="fr-FR" sz="6000" b="1" dirty="0" smtClean="0"/>
              <a:t>sous le vieux chêne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3- </a:t>
            </a:r>
            <a:r>
              <a:rPr lang="fr-FR" sz="6000" b="1" dirty="0" smtClean="0"/>
              <a:t>quand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4- </a:t>
            </a:r>
            <a:r>
              <a:rPr lang="fr-FR" sz="6000" b="1" dirty="0" smtClean="0"/>
              <a:t>tous les glands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1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5- </a:t>
            </a:r>
            <a:r>
              <a:rPr lang="fr-FR" sz="6000" b="1" dirty="0" smtClean="0"/>
              <a:t>ils couvriront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4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6- </a:t>
            </a:r>
            <a:r>
              <a:rPr lang="fr-FR" sz="6000" b="1" dirty="0" smtClean="0"/>
              <a:t>le sol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0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7- </a:t>
            </a:r>
            <a:r>
              <a:rPr lang="fr-FR" sz="6000" b="1" dirty="0" smtClean="0"/>
              <a:t>l’automne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3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8- </a:t>
            </a:r>
            <a:r>
              <a:rPr lang="fr-FR" sz="6000" b="1" dirty="0" smtClean="0"/>
              <a:t>elles bruniront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9- </a:t>
            </a:r>
            <a:r>
              <a:rPr lang="fr-FR" sz="6000" b="1" dirty="0" smtClean="0"/>
              <a:t>à leur tour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33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1- des saisons</vt:lpstr>
      <vt:lpstr>2- sous le vieux chêne</vt:lpstr>
      <vt:lpstr>3- quand</vt:lpstr>
      <vt:lpstr>4- tous les glands</vt:lpstr>
      <vt:lpstr>5- ils couvriront</vt:lpstr>
      <vt:lpstr>6- le sol</vt:lpstr>
      <vt:lpstr>7- l’automne</vt:lpstr>
      <vt:lpstr>8- elles bruniront</vt:lpstr>
      <vt:lpstr>9- à leur tour</vt:lpstr>
      <vt:lpstr>10- ce sera l’hiver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un tambour</dc:title>
  <dc:creator>laurent</dc:creator>
  <cp:lastModifiedBy>laurent</cp:lastModifiedBy>
  <cp:revision>17</cp:revision>
  <dcterms:created xsi:type="dcterms:W3CDTF">2011-12-06T10:00:12Z</dcterms:created>
  <dcterms:modified xsi:type="dcterms:W3CDTF">2012-03-26T06:26:42Z</dcterms:modified>
</cp:coreProperties>
</file>