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9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99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1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6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8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49A3-76C2-42DC-87CE-DF37C2F0AF90}" type="datetimeFigureOut">
              <a:rPr lang="fr-FR" smtClean="0"/>
              <a:t>01/05/2012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9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6000" b="1" dirty="0" smtClean="0"/>
              <a:t>1- </a:t>
            </a:r>
            <a:r>
              <a:rPr lang="fr-FR" sz="6000" b="1" dirty="0" smtClean="0"/>
              <a:t>rencontre avec un requin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1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10- </a:t>
            </a:r>
            <a:r>
              <a:rPr lang="fr-FR" sz="6000" b="1" dirty="0" smtClean="0"/>
              <a:t>tous les autres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28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2</a:t>
            </a:r>
            <a:r>
              <a:rPr lang="fr-FR" sz="6000" b="1" dirty="0" smtClean="0"/>
              <a:t>- </a:t>
            </a:r>
            <a:r>
              <a:rPr lang="fr-FR" sz="6000" b="1" dirty="0" smtClean="0"/>
              <a:t>quelques mètres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3- </a:t>
            </a:r>
            <a:r>
              <a:rPr lang="fr-FR" sz="6000" b="1" dirty="0" smtClean="0"/>
              <a:t>le long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4- </a:t>
            </a:r>
            <a:r>
              <a:rPr lang="fr-FR" sz="6000" b="1" dirty="0" smtClean="0"/>
              <a:t>nous tombons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1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5- </a:t>
            </a:r>
            <a:r>
              <a:rPr lang="fr-FR" sz="6000" b="1" dirty="0" smtClean="0"/>
              <a:t>une longueur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84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6- </a:t>
            </a:r>
            <a:r>
              <a:rPr lang="fr-FR" sz="6000" b="1" dirty="0" smtClean="0"/>
              <a:t>une espèce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0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7- </a:t>
            </a:r>
            <a:r>
              <a:rPr lang="fr-FR" sz="6000" b="1" dirty="0" smtClean="0"/>
              <a:t>jamais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3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8- </a:t>
            </a:r>
            <a:r>
              <a:rPr lang="fr-FR" sz="6000" b="1" dirty="0" smtClean="0"/>
              <a:t>nous lâchons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9- </a:t>
            </a:r>
            <a:r>
              <a:rPr lang="fr-FR" sz="6000" b="1" dirty="0" smtClean="0"/>
              <a:t>nous nageons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32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1- rencontre avec un requin</vt:lpstr>
      <vt:lpstr>2- quelques mètres</vt:lpstr>
      <vt:lpstr>3- le long</vt:lpstr>
      <vt:lpstr>4- nous tombons</vt:lpstr>
      <vt:lpstr>5- une longueur</vt:lpstr>
      <vt:lpstr>6- une espèce</vt:lpstr>
      <vt:lpstr>7- jamais</vt:lpstr>
      <vt:lpstr>8- nous lâchons</vt:lpstr>
      <vt:lpstr>9- nous nageons</vt:lpstr>
      <vt:lpstr>10- tous les autres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un tambour</dc:title>
  <dc:creator>laurent</dc:creator>
  <cp:lastModifiedBy>laurent</cp:lastModifiedBy>
  <cp:revision>23</cp:revision>
  <dcterms:created xsi:type="dcterms:W3CDTF">2011-12-06T10:00:12Z</dcterms:created>
  <dcterms:modified xsi:type="dcterms:W3CDTF">2012-05-01T13:03:14Z</dcterms:modified>
</cp:coreProperties>
</file>