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le code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smtClean="0"/>
              <a:t>un changement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la route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la campagne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la partie gauche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j’emprunte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les passages pour piétons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à bicyclette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avant de tourner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tendre le bras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34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le code</vt:lpstr>
      <vt:lpstr>2- la route</vt:lpstr>
      <vt:lpstr>3- la campagne</vt:lpstr>
      <vt:lpstr>4- la partie gauche</vt:lpstr>
      <vt:lpstr>5- j’emprunte</vt:lpstr>
      <vt:lpstr>6- les passages pour piétons</vt:lpstr>
      <vt:lpstr>7- à bicyclette</vt:lpstr>
      <vt:lpstr>8- avant de tourner</vt:lpstr>
      <vt:lpstr>9- tendre le bras</vt:lpstr>
      <vt:lpstr>10- un changement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20</cp:revision>
  <dcterms:created xsi:type="dcterms:W3CDTF">2011-12-06T10:00:12Z</dcterms:created>
  <dcterms:modified xsi:type="dcterms:W3CDTF">2012-05-01T12:42:39Z</dcterms:modified>
</cp:coreProperties>
</file>