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4" r:id="rId6"/>
    <p:sldId id="263" r:id="rId7"/>
    <p:sldId id="262" r:id="rId8"/>
    <p:sldId id="261" r:id="rId9"/>
    <p:sldId id="260" r:id="rId10"/>
    <p:sldId id="25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901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17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617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99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0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741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258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44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86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682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749A3-76C2-42DC-87CE-DF37C2F0AF90}" type="datetimeFigureOut">
              <a:rPr lang="fr-FR" smtClean="0"/>
              <a:t>01/05/2012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F377-AA97-4592-984D-535B38EAE9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69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1- </a:t>
            </a:r>
            <a:r>
              <a:rPr lang="fr-FR" sz="6000" b="1" dirty="0" smtClean="0"/>
              <a:t>le code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13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/>
    </mc:Choice>
    <mc:Fallback xmlns="">
      <p:transition spd="slow" advClick="0" advTm="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b="1" dirty="0" smtClean="0"/>
              <a:t>10- </a:t>
            </a:r>
            <a:r>
              <a:rPr lang="fr-FR" sz="6000" b="1" smtClean="0"/>
              <a:t>un changement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28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/>
              <a:t>2</a:t>
            </a:r>
            <a:r>
              <a:rPr lang="fr-FR" sz="6000" b="1" dirty="0" smtClean="0"/>
              <a:t>- </a:t>
            </a:r>
            <a:r>
              <a:rPr lang="fr-FR" sz="6000" b="1" dirty="0" smtClean="0"/>
              <a:t>la route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81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7000">
        <p14:reveal/>
      </p:transition>
    </mc:Choice>
    <mc:Fallback xmlns="">
      <p:transition spd="slow" advClick="0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3- </a:t>
            </a:r>
            <a:r>
              <a:rPr lang="fr-FR" sz="6000" b="1" dirty="0" smtClean="0"/>
              <a:t>la campagne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944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4- </a:t>
            </a:r>
            <a:r>
              <a:rPr lang="fr-FR" sz="6000" b="1" dirty="0" smtClean="0"/>
              <a:t>la partie gauche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612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5- </a:t>
            </a:r>
            <a:r>
              <a:rPr lang="fr-FR" sz="6000" b="1" dirty="0" smtClean="0"/>
              <a:t>j’emprunte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84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6000" b="1" dirty="0" smtClean="0"/>
              <a:t>6- </a:t>
            </a:r>
            <a:r>
              <a:rPr lang="fr-FR" sz="6000" b="1" dirty="0" smtClean="0"/>
              <a:t>les passages pour piétons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600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7- </a:t>
            </a:r>
            <a:r>
              <a:rPr lang="fr-FR" sz="6000" b="1" dirty="0" smtClean="0"/>
              <a:t>à bicyclette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3355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8- </a:t>
            </a:r>
            <a:r>
              <a:rPr lang="fr-FR" sz="6000" b="1" dirty="0" smtClean="0"/>
              <a:t>avant de tourner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7885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6000" b="1" dirty="0" smtClean="0"/>
              <a:t>9- </a:t>
            </a:r>
            <a:r>
              <a:rPr lang="fr-FR" sz="6000" b="1" dirty="0" smtClean="0"/>
              <a:t>tendre le bras</a:t>
            </a:r>
            <a:endParaRPr lang="fr-FR" sz="6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419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7000">
        <p14:reveal/>
      </p:transition>
    </mc:Choice>
    <mc:Fallback xmlns="">
      <p:transition spd="slow" advTm="7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34</Words>
  <Application>Microsoft Office PowerPoint</Application>
  <PresentationFormat>Affichage à l'écran (4:3)</PresentationFormat>
  <Paragraphs>10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1- le code</vt:lpstr>
      <vt:lpstr>2- la route</vt:lpstr>
      <vt:lpstr>3- la campagne</vt:lpstr>
      <vt:lpstr>4- la partie gauche</vt:lpstr>
      <vt:lpstr>5- j’emprunte</vt:lpstr>
      <vt:lpstr>6- les passages pour piétons</vt:lpstr>
      <vt:lpstr>7- à bicyclette</vt:lpstr>
      <vt:lpstr>8- avant de tourner</vt:lpstr>
      <vt:lpstr>9- tendre le bras</vt:lpstr>
      <vt:lpstr>10- un changement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 un tambour</dc:title>
  <dc:creator>laurent</dc:creator>
  <cp:lastModifiedBy>laurent</cp:lastModifiedBy>
  <cp:revision>20</cp:revision>
  <dcterms:created xsi:type="dcterms:W3CDTF">2011-12-06T10:00:12Z</dcterms:created>
  <dcterms:modified xsi:type="dcterms:W3CDTF">2012-05-01T12:42:39Z</dcterms:modified>
</cp:coreProperties>
</file>