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8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8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2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9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1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0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32" y="1205775"/>
            <a:ext cx="3205604" cy="32056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ZoneTexte 6"/>
          <p:cNvSpPr txBox="1"/>
          <p:nvPr/>
        </p:nvSpPr>
        <p:spPr>
          <a:xfrm>
            <a:off x="1327010" y="6185099"/>
            <a:ext cx="4836670" cy="138499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</a:t>
            </a:r>
            <a:r>
              <a:rPr lang="fr-FR" sz="2800" dirty="0" smtClean="0">
                <a:latin typeface="Baskerville"/>
                <a:cs typeface="Baskerville"/>
              </a:rPr>
              <a:t>Tous les membres de l’équipe sauf les mages, gagnent 7 AP. </a:t>
            </a:r>
            <a:r>
              <a:rPr lang="fr-FR" sz="2800" dirty="0" smtClean="0">
                <a:latin typeface="Phosphate Inline"/>
                <a:cs typeface="Phosphate Inline"/>
              </a:rPr>
              <a:t> 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327" y="154358"/>
            <a:ext cx="5469353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Transfert de mana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041073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27010" y="5498504"/>
            <a:ext cx="4836670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35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Phosphate Inline"/>
                <a:cs typeface="Phosphate Inline"/>
              </a:rPr>
              <a:t> 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27010" y="4809784"/>
            <a:ext cx="4836670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 </a:t>
            </a:r>
            <a:r>
              <a:rPr lang="fr-FR" sz="2800" dirty="0" smtClean="0">
                <a:latin typeface="Phosphate Inline"/>
                <a:cs typeface="Phosphate Inline"/>
              </a:rPr>
              <a:t> </a:t>
            </a:r>
            <a:endParaRPr lang="fr-FR" sz="2800" dirty="0">
              <a:latin typeface="Phosphate Inline"/>
              <a:cs typeface="Phosphate Inline"/>
            </a:endParaRPr>
          </a:p>
        </p:txBody>
      </p:sp>
    </p:spTree>
    <p:extLst>
      <p:ext uri="{BB962C8B-B14F-4D97-AF65-F5344CB8AC3E}">
        <p14:creationId xmlns:p14="http://schemas.microsoft.com/office/powerpoint/2010/main" val="341408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437827"/>
            <a:ext cx="4302760" cy="1815882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Phosphate Inline"/>
                <a:cs typeface="Phosphate Inline"/>
              </a:rPr>
              <a:t>Description : </a:t>
            </a:r>
            <a:r>
              <a:rPr lang="fr-FR" sz="2800" dirty="0" smtClean="0">
                <a:latin typeface="Baskerville"/>
                <a:cs typeface="Baskerville"/>
              </a:rPr>
              <a:t>Un bonbon se téléporte de la boîte à bonbons du maître à la place du joueur.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0937" y="154358"/>
            <a:ext cx="4116143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Téléportation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041073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5634083"/>
            <a:ext cx="4302760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5 </a:t>
            </a:r>
            <a:r>
              <a:rPr lang="fr-FR" sz="2800" dirty="0" smtClean="0">
                <a:latin typeface="Phosphate Inline"/>
                <a:cs typeface="Phosphate Inline"/>
              </a:rPr>
              <a:t> </a:t>
            </a:r>
            <a:endParaRPr lang="fr-FR" sz="2800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079" y="1205775"/>
            <a:ext cx="3239045" cy="32390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84320" y="4809784"/>
            <a:ext cx="4302760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Phosphate Inline"/>
                <a:cs typeface="Phosphate Inline"/>
              </a:rPr>
              <a:t> </a:t>
            </a:r>
            <a:endParaRPr lang="fr-FR" sz="2800" dirty="0">
              <a:latin typeface="Phosphate Inline"/>
              <a:cs typeface="Phosphate Inline"/>
            </a:endParaRPr>
          </a:p>
        </p:txBody>
      </p:sp>
    </p:spTree>
    <p:extLst>
      <p:ext uri="{BB962C8B-B14F-4D97-AF65-F5344CB8AC3E}">
        <p14:creationId xmlns:p14="http://schemas.microsoft.com/office/powerpoint/2010/main" val="406718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494910"/>
            <a:ext cx="4280676" cy="1815882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</a:t>
            </a:r>
            <a:r>
              <a:rPr lang="fr-FR" sz="2800" dirty="0" smtClean="0">
                <a:latin typeface="Baskerville"/>
                <a:cs typeface="Baskerville"/>
              </a:rPr>
              <a:t>Le mage devient invisible et se rend au tableau pour répondre à la place d’un autre joueur.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5993" y="154358"/>
            <a:ext cx="429473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Invisibilité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041073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5705438"/>
            <a:ext cx="4280676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10 </a:t>
            </a:r>
            <a:r>
              <a:rPr lang="fr-FR" sz="2800" dirty="0" smtClean="0">
                <a:latin typeface="Phosphate Inline"/>
                <a:cs typeface="Phosphate Inline"/>
              </a:rPr>
              <a:t> </a:t>
            </a:r>
            <a:endParaRPr lang="fr-FR" sz="2800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079" y="1191856"/>
            <a:ext cx="3239045" cy="32390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70050" y="4809784"/>
            <a:ext cx="4294945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 </a:t>
            </a:r>
            <a:r>
              <a:rPr lang="fr-FR" sz="2800" b="1" dirty="0" smtClean="0">
                <a:latin typeface="Phosphate Inline"/>
                <a:cs typeface="Phosphate Inline"/>
              </a:rPr>
              <a:t> </a:t>
            </a:r>
            <a:endParaRPr lang="fr-FR" sz="2800" b="1" dirty="0">
              <a:latin typeface="Phosphate Inline"/>
              <a:cs typeface="Phosphate Inline"/>
            </a:endParaRPr>
          </a:p>
        </p:txBody>
      </p:sp>
    </p:spTree>
    <p:extLst>
      <p:ext uri="{BB962C8B-B14F-4D97-AF65-F5344CB8AC3E}">
        <p14:creationId xmlns:p14="http://schemas.microsoft.com/office/powerpoint/2010/main" val="424739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971963"/>
            <a:ext cx="4784338" cy="954107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</a:t>
            </a:r>
            <a:r>
              <a:rPr lang="fr-FR" sz="2800" dirty="0" smtClean="0">
                <a:latin typeface="Baskerville"/>
                <a:cs typeface="Baskerville"/>
              </a:rPr>
              <a:t>Le mage évite la perte d’HP envers lui-même.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222" y="154358"/>
            <a:ext cx="5193437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Bouclier de mana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041073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5967048"/>
            <a:ext cx="4784339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3 AP par HP </a:t>
            </a:r>
            <a:r>
              <a:rPr lang="fr-FR" sz="2800" dirty="0" smtClean="0">
                <a:latin typeface="Phosphate Inline"/>
                <a:cs typeface="Phosphate Inline"/>
              </a:rPr>
              <a:t> 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4809784"/>
            <a:ext cx="4798608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104" y="1348833"/>
            <a:ext cx="3191216" cy="31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1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266976"/>
            <a:ext cx="4581292" cy="2677656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</a:t>
            </a:r>
            <a:r>
              <a:rPr lang="fr-FR" sz="2800" dirty="0" smtClean="0">
                <a:latin typeface="Baskerville"/>
                <a:cs typeface="Baskerville"/>
              </a:rPr>
              <a:t>Un coéquipier tombé au combat (autre que le mage) peut rouler à nouveau le dé maléfique, mais doit accepter la nouvelle conséquence.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276" y="154358"/>
            <a:ext cx="4787338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Trompe-la-mort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041073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5493785"/>
            <a:ext cx="4581293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4744660"/>
            <a:ext cx="4595563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104" y="1320291"/>
            <a:ext cx="3191216" cy="31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314412"/>
            <a:ext cx="4623130" cy="2677656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</a:t>
            </a:r>
            <a:r>
              <a:rPr lang="fr-FR" sz="2800" dirty="0" smtClean="0">
                <a:latin typeface="Baskerville"/>
                <a:cs typeface="Baskerville"/>
              </a:rPr>
              <a:t>Un coéquipier tombé au combat (autre que le mage) peut rouler à nouveau le dé maléfique, mais doit accepter la nouvelle conséquence.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287" y="154358"/>
            <a:ext cx="4837163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Déformation </a:t>
            </a: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temporelle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921209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5675489"/>
            <a:ext cx="4623129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3</a:t>
            </a:r>
            <a:r>
              <a:rPr lang="fr-FR" sz="2800" b="1" dirty="0" smtClean="0">
                <a:latin typeface="Baskerville"/>
                <a:cs typeface="Baskerville"/>
              </a:rPr>
              <a:t>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4997719"/>
            <a:ext cx="4637399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06" y="1638894"/>
            <a:ext cx="3253314" cy="32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30" cy="1815882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</a:t>
            </a:r>
            <a:r>
              <a:rPr lang="fr-FR" sz="2800" dirty="0" smtClean="0">
                <a:latin typeface="Baskerville"/>
                <a:cs typeface="Baskerville"/>
              </a:rPr>
              <a:t>Un des coéquipiers du mage, qui n’est pas un mage, regagne tous ses AP.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Fontaine de mana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921209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033671"/>
            <a:ext cx="4623130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40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691" y="1675125"/>
            <a:ext cx="3134126" cy="31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28" cy="1815882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mage estime qu’il faut </a:t>
            </a:r>
            <a:r>
              <a:rPr lang="fr-FR" sz="2800" smtClean="0">
                <a:latin typeface="Baskerville"/>
                <a:cs typeface="Baskerville"/>
              </a:rPr>
              <a:t>qu’il </a:t>
            </a:r>
            <a:r>
              <a:rPr lang="fr-FR" sz="2800" smtClean="0">
                <a:latin typeface="Baskerville"/>
                <a:cs typeface="Baskerville"/>
              </a:rPr>
              <a:t>change </a:t>
            </a:r>
            <a:r>
              <a:rPr lang="fr-FR" sz="2800" dirty="0" smtClean="0">
                <a:latin typeface="Baskerville"/>
                <a:cs typeface="Baskerville"/>
              </a:rPr>
              <a:t>de place pour le bien de tous durant une journée.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Clairvoyance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921209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6033671"/>
            <a:ext cx="4623129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40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691" y="1632220"/>
            <a:ext cx="3134126" cy="31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7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30" cy="1815882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mage change de place un membre de son équipe durant une journée. 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Cercle du mage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9977" y="2921209"/>
            <a:ext cx="198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033671"/>
            <a:ext cx="4623130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40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194" y="1491511"/>
            <a:ext cx="3417635" cy="34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285</Words>
  <Application>Microsoft Macintosh PowerPoint</Application>
  <PresentationFormat>Présentation à l'écran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Pamphile</dc:creator>
  <cp:lastModifiedBy>Laurent Pamphile</cp:lastModifiedBy>
  <cp:revision>15</cp:revision>
  <dcterms:created xsi:type="dcterms:W3CDTF">2015-09-27T19:14:32Z</dcterms:created>
  <dcterms:modified xsi:type="dcterms:W3CDTF">2015-10-07T20:50:33Z</dcterms:modified>
</cp:coreProperties>
</file>