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52" y="7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712" cy="495779"/>
          </a:xfrm>
          <a:prstGeom prst="rect">
            <a:avLst/>
          </a:prstGeom>
        </p:spPr>
        <p:txBody>
          <a:bodyPr vert="horz" lIns="90868" tIns="45434" rIns="90868" bIns="4543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389" y="1"/>
            <a:ext cx="2945711" cy="495779"/>
          </a:xfrm>
          <a:prstGeom prst="rect">
            <a:avLst/>
          </a:prstGeom>
        </p:spPr>
        <p:txBody>
          <a:bodyPr vert="horz" lIns="90868" tIns="45434" rIns="90868" bIns="45434" rtlCol="0"/>
          <a:lstStyle>
            <a:lvl1pPr algn="r">
              <a:defRPr sz="1200"/>
            </a:lvl1pPr>
          </a:lstStyle>
          <a:p>
            <a:fld id="{C1825D8C-8FBF-4AC2-9EBF-7D6C856BEB07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68" tIns="45434" rIns="90868" bIns="4543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296" y="4714640"/>
            <a:ext cx="5439085" cy="4466751"/>
          </a:xfrm>
          <a:prstGeom prst="rect">
            <a:avLst/>
          </a:prstGeom>
        </p:spPr>
        <p:txBody>
          <a:bodyPr vert="horz" lIns="90868" tIns="45434" rIns="90868" bIns="45434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280"/>
            <a:ext cx="2945712" cy="495779"/>
          </a:xfrm>
          <a:prstGeom prst="rect">
            <a:avLst/>
          </a:prstGeom>
        </p:spPr>
        <p:txBody>
          <a:bodyPr vert="horz" lIns="90868" tIns="45434" rIns="90868" bIns="4543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389" y="9429280"/>
            <a:ext cx="2945711" cy="495779"/>
          </a:xfrm>
          <a:prstGeom prst="rect">
            <a:avLst/>
          </a:prstGeom>
        </p:spPr>
        <p:txBody>
          <a:bodyPr vert="horz" lIns="90868" tIns="45434" rIns="90868" bIns="45434" rtlCol="0" anchor="b"/>
          <a:lstStyle>
            <a:lvl1pPr algn="r">
              <a:defRPr sz="1200"/>
            </a:lvl1pPr>
          </a:lstStyle>
          <a:p>
            <a:fld id="{1C37EC86-FB92-4FBD-8DAF-C0738982377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8686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1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1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4407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0" y="580129"/>
            <a:ext cx="6858000" cy="0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1642412" y="70132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Les aires</a:t>
            </a:r>
            <a:endParaRPr lang="fr-FR" b="1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332657" y="735480"/>
            <a:ext cx="4104456" cy="46805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300" b="1" u="sng" dirty="0" smtClean="0"/>
              <a:t>Objectif </a:t>
            </a:r>
            <a:r>
              <a:rPr lang="fr-FR" sz="1300" b="1" dirty="0" smtClean="0"/>
              <a:t>: </a:t>
            </a:r>
            <a:r>
              <a:rPr lang="fr-FR" sz="1300" dirty="0" smtClean="0"/>
              <a:t>donner une aire en cm²</a:t>
            </a:r>
            <a:endParaRPr lang="fr-FR" sz="1300" dirty="0"/>
          </a:p>
        </p:txBody>
      </p:sp>
      <p:sp>
        <p:nvSpPr>
          <p:cNvPr id="11" name="ZoneTexte 10"/>
          <p:cNvSpPr txBox="1"/>
          <p:nvPr/>
        </p:nvSpPr>
        <p:spPr>
          <a:xfrm>
            <a:off x="4869161" y="819466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 smtClean="0"/>
              <a:t>Niveau 1</a:t>
            </a:r>
          </a:p>
        </p:txBody>
      </p:sp>
      <p:cxnSp>
        <p:nvCxnSpPr>
          <p:cNvPr id="26" name="Connecteur droit 25"/>
          <p:cNvCxnSpPr/>
          <p:nvPr/>
        </p:nvCxnSpPr>
        <p:spPr>
          <a:xfrm rot="5400000">
            <a:off x="-4023828" y="5343043"/>
            <a:ext cx="8424936" cy="0"/>
          </a:xfrm>
          <a:prstGeom prst="lin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llipse 3"/>
          <p:cNvSpPr/>
          <p:nvPr/>
        </p:nvSpPr>
        <p:spPr>
          <a:xfrm>
            <a:off x="5877273" y="735482"/>
            <a:ext cx="417210" cy="360984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8"/>
          <p:cNvSpPr txBox="1"/>
          <p:nvPr/>
        </p:nvSpPr>
        <p:spPr>
          <a:xfrm>
            <a:off x="5939878" y="53229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dirty="0" smtClean="0"/>
              <a:t>CM1</a:t>
            </a:r>
            <a:endParaRPr lang="fr-FR" sz="1200" dirty="0"/>
          </a:p>
        </p:txBody>
      </p:sp>
      <p:sp>
        <p:nvSpPr>
          <p:cNvPr id="25" name="Espace réservé du pied de page 6"/>
          <p:cNvSpPr>
            <a:spLocks noGrp="1"/>
          </p:cNvSpPr>
          <p:nvPr/>
        </p:nvSpPr>
        <p:spPr>
          <a:xfrm>
            <a:off x="4824095" y="175764"/>
            <a:ext cx="21717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plan de travail n°14</a:t>
            </a:r>
            <a:endParaRPr lang="fr-FR" dirty="0"/>
          </a:p>
        </p:txBody>
      </p:sp>
      <p:sp>
        <p:nvSpPr>
          <p:cNvPr id="48" name="Ellipse 47"/>
          <p:cNvSpPr/>
          <p:nvPr/>
        </p:nvSpPr>
        <p:spPr>
          <a:xfrm>
            <a:off x="890124" y="172103"/>
            <a:ext cx="648072" cy="300082"/>
          </a:xfrm>
          <a:prstGeom prst="ellipse">
            <a:avLst/>
          </a:prstGeom>
          <a:solidFill>
            <a:schemeClr val="bg1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49" name="ZoneTexte 6"/>
          <p:cNvSpPr txBox="1"/>
          <p:nvPr/>
        </p:nvSpPr>
        <p:spPr>
          <a:xfrm>
            <a:off x="908720" y="172103"/>
            <a:ext cx="6120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dirty="0" smtClean="0"/>
              <a:t>MES 8</a:t>
            </a:r>
            <a:endParaRPr lang="fr-FR" sz="1100" dirty="0"/>
          </a:p>
        </p:txBody>
      </p:sp>
      <p:sp>
        <p:nvSpPr>
          <p:cNvPr id="9" name="Rectangle 8"/>
          <p:cNvSpPr/>
          <p:nvPr/>
        </p:nvSpPr>
        <p:spPr>
          <a:xfrm>
            <a:off x="620688" y="7617296"/>
            <a:ext cx="331236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366" y="1640632"/>
            <a:ext cx="6412500" cy="2880320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526288" y="1305510"/>
            <a:ext cx="59046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i="1" dirty="0" smtClean="0"/>
              <a:t>Chaque carré a une aire d’1 cm²</a:t>
            </a:r>
            <a:endParaRPr lang="fr-FR" sz="1200" b="1" i="1" dirty="0"/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497" y="5817096"/>
            <a:ext cx="5943600" cy="3495675"/>
          </a:xfrm>
          <a:prstGeom prst="rect">
            <a:avLst/>
          </a:prstGeom>
        </p:spPr>
      </p:pic>
      <p:sp>
        <p:nvSpPr>
          <p:cNvPr id="18" name="ZoneTexte 17"/>
          <p:cNvSpPr txBox="1"/>
          <p:nvPr/>
        </p:nvSpPr>
        <p:spPr>
          <a:xfrm>
            <a:off x="332657" y="5328770"/>
            <a:ext cx="61472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/>
              <a:t>Entoure la ou les mesure(s) équivalente(s) 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269802" y="4628964"/>
            <a:ext cx="4104456" cy="46805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300" b="1" u="sng" dirty="0" smtClean="0"/>
              <a:t>Objectif </a:t>
            </a:r>
            <a:r>
              <a:rPr lang="fr-FR" sz="1300" b="1" dirty="0" smtClean="0"/>
              <a:t>: </a:t>
            </a:r>
            <a:r>
              <a:rPr lang="fr-FR" sz="1300" dirty="0" smtClean="0"/>
              <a:t>effectuer des conversions avec les unités d’aires</a:t>
            </a:r>
            <a:endParaRPr lang="fr-FR" sz="1300" dirty="0"/>
          </a:p>
        </p:txBody>
      </p:sp>
      <p:sp>
        <p:nvSpPr>
          <p:cNvPr id="28" name="ZoneTexte 27"/>
          <p:cNvSpPr txBox="1"/>
          <p:nvPr/>
        </p:nvSpPr>
        <p:spPr>
          <a:xfrm>
            <a:off x="4806306" y="4712950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 smtClean="0"/>
              <a:t>Niveau 2</a:t>
            </a:r>
          </a:p>
        </p:txBody>
      </p:sp>
      <p:sp>
        <p:nvSpPr>
          <p:cNvPr id="29" name="Ellipse 28"/>
          <p:cNvSpPr/>
          <p:nvPr/>
        </p:nvSpPr>
        <p:spPr>
          <a:xfrm>
            <a:off x="5814418" y="4628966"/>
            <a:ext cx="417210" cy="360984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-13188" y="576996"/>
            <a:ext cx="6858000" cy="0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1628800" y="70133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Les aires</a:t>
            </a:r>
            <a:endParaRPr lang="fr-FR" b="1" dirty="0"/>
          </a:p>
        </p:txBody>
      </p:sp>
      <p:cxnSp>
        <p:nvCxnSpPr>
          <p:cNvPr id="26" name="Connecteur droit 25"/>
          <p:cNvCxnSpPr/>
          <p:nvPr/>
        </p:nvCxnSpPr>
        <p:spPr>
          <a:xfrm rot="5400000">
            <a:off x="-4023828" y="5343043"/>
            <a:ext cx="8424936" cy="0"/>
          </a:xfrm>
          <a:prstGeom prst="lin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à coins arrondis 30"/>
          <p:cNvSpPr/>
          <p:nvPr/>
        </p:nvSpPr>
        <p:spPr>
          <a:xfrm>
            <a:off x="411181" y="727508"/>
            <a:ext cx="4248472" cy="46805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300" b="1" u="sng" dirty="0" smtClean="0"/>
              <a:t>Objectif</a:t>
            </a:r>
            <a:r>
              <a:rPr lang="fr-FR" sz="1300" dirty="0" smtClean="0"/>
              <a:t>: utiliser le tableau de conversion</a:t>
            </a:r>
            <a:endParaRPr lang="fr-FR" sz="1300" dirty="0"/>
          </a:p>
        </p:txBody>
      </p:sp>
      <p:sp>
        <p:nvSpPr>
          <p:cNvPr id="20" name="ZoneTexte 19"/>
          <p:cNvSpPr txBox="1"/>
          <p:nvPr/>
        </p:nvSpPr>
        <p:spPr>
          <a:xfrm>
            <a:off x="4947685" y="770020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 smtClean="0"/>
              <a:t>Niveau 3</a:t>
            </a:r>
          </a:p>
        </p:txBody>
      </p:sp>
      <p:sp>
        <p:nvSpPr>
          <p:cNvPr id="27" name="Ellipse 26"/>
          <p:cNvSpPr/>
          <p:nvPr/>
        </p:nvSpPr>
        <p:spPr>
          <a:xfrm>
            <a:off x="226665" y="4250923"/>
            <a:ext cx="274390" cy="20140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1" name="Connecteur droit 20"/>
          <p:cNvCxnSpPr/>
          <p:nvPr/>
        </p:nvCxnSpPr>
        <p:spPr>
          <a:xfrm>
            <a:off x="0" y="580129"/>
            <a:ext cx="6858000" cy="0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Ellipse 33"/>
          <p:cNvSpPr/>
          <p:nvPr/>
        </p:nvSpPr>
        <p:spPr>
          <a:xfrm>
            <a:off x="5868491" y="728027"/>
            <a:ext cx="417210" cy="360984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ZoneTexte 8"/>
          <p:cNvSpPr txBox="1"/>
          <p:nvPr/>
        </p:nvSpPr>
        <p:spPr>
          <a:xfrm>
            <a:off x="5939878" y="53229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dirty="0" smtClean="0"/>
              <a:t>CM1</a:t>
            </a:r>
            <a:endParaRPr lang="fr-FR" sz="1200" dirty="0"/>
          </a:p>
        </p:txBody>
      </p:sp>
      <p:sp>
        <p:nvSpPr>
          <p:cNvPr id="30" name="Espace réservé du pied de page 6"/>
          <p:cNvSpPr>
            <a:spLocks noGrp="1"/>
          </p:cNvSpPr>
          <p:nvPr/>
        </p:nvSpPr>
        <p:spPr>
          <a:xfrm>
            <a:off x="4824095" y="175764"/>
            <a:ext cx="21717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plan de </a:t>
            </a:r>
            <a:r>
              <a:rPr lang="fr-FR" smtClean="0"/>
              <a:t>travail </a:t>
            </a:r>
            <a:r>
              <a:rPr lang="fr-FR" smtClean="0"/>
              <a:t>n°14</a:t>
            </a:r>
            <a:endParaRPr lang="fr-FR" dirty="0"/>
          </a:p>
        </p:txBody>
      </p:sp>
      <p:sp>
        <p:nvSpPr>
          <p:cNvPr id="43" name="Ellipse 42"/>
          <p:cNvSpPr/>
          <p:nvPr/>
        </p:nvSpPr>
        <p:spPr>
          <a:xfrm>
            <a:off x="890124" y="172103"/>
            <a:ext cx="648072" cy="300082"/>
          </a:xfrm>
          <a:prstGeom prst="ellipse">
            <a:avLst/>
          </a:prstGeom>
          <a:solidFill>
            <a:schemeClr val="bg1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44" name="ZoneTexte 6"/>
          <p:cNvSpPr txBox="1"/>
          <p:nvPr/>
        </p:nvSpPr>
        <p:spPr>
          <a:xfrm>
            <a:off x="908720" y="172103"/>
            <a:ext cx="6120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dirty="0" smtClean="0"/>
              <a:t>MES 8</a:t>
            </a:r>
            <a:endParaRPr lang="fr-FR" sz="1100" dirty="0"/>
          </a:p>
        </p:txBody>
      </p:sp>
      <p:cxnSp>
        <p:nvCxnSpPr>
          <p:cNvPr id="53" name="Connecteur droit 52"/>
          <p:cNvCxnSpPr/>
          <p:nvPr/>
        </p:nvCxnSpPr>
        <p:spPr>
          <a:xfrm flipV="1">
            <a:off x="3573016" y="6969224"/>
            <a:ext cx="0" cy="21602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842" y="1928664"/>
            <a:ext cx="6581775" cy="1514475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363860" y="1424608"/>
            <a:ext cx="6161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 smtClean="0"/>
              <a:t>Convertis les mesures en te servant du tableau de conversion</a:t>
            </a:r>
            <a:endParaRPr lang="fr-FR" sz="1200" b="1" u="sng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706" y="3656856"/>
            <a:ext cx="6470046" cy="4775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16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723</TotalTime>
  <Words>72</Words>
  <Application>Microsoft Office PowerPoint</Application>
  <PresentationFormat>Format A4 (210 x 297 mm)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Sandrine</dc:creator>
  <cp:lastModifiedBy>Magali</cp:lastModifiedBy>
  <cp:revision>290</cp:revision>
  <cp:lastPrinted>2014-04-28T15:30:10Z</cp:lastPrinted>
  <dcterms:created xsi:type="dcterms:W3CDTF">2011-03-18T16:06:50Z</dcterms:created>
  <dcterms:modified xsi:type="dcterms:W3CDTF">2014-04-28T17:03:24Z</dcterms:modified>
</cp:coreProperties>
</file>