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8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4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4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5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7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2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38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41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52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9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12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CFBB1-B505-974A-A67D-3D14D69597CE}" type="datetimeFigureOut">
              <a:rPr lang="fr-FR" smtClean="0"/>
              <a:t>07/10/15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3CB31-38E3-2849-958E-33BB5A72E5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09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19" y="6851685"/>
            <a:ext cx="4965585" cy="954107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Un membre de l’équipe gagne 10 HP.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Guérison 1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218008" y="2921209"/>
            <a:ext cx="3824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GUERISSEUR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6033671"/>
            <a:ext cx="4965584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Baskerville"/>
                <a:cs typeface="Baskerville"/>
              </a:rPr>
              <a:t>15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0" y="5209372"/>
            <a:ext cx="4979853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1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26" y="1556163"/>
            <a:ext cx="3237428" cy="32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337929"/>
            <a:ext cx="4280676" cy="2677656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guérisseur peut être interrogé ou faire interroger quelqu’un en premier sur une poésie, une leçon, une table…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Sainteté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218008" y="2921209"/>
            <a:ext cx="3824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GUERISSEUR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5691167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Baskerville"/>
                <a:cs typeface="Baskerville"/>
              </a:rPr>
              <a:t>5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1" y="5023849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1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26" y="1499079"/>
            <a:ext cx="3381735" cy="33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7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851685"/>
            <a:ext cx="4280676" cy="1384995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Le guérisseur peut obtenir un bonbon.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87" y="508301"/>
            <a:ext cx="4837163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Foi ardente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218008" y="2921209"/>
            <a:ext cx="3824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GUERISSEUR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6033671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Baskerville"/>
                <a:cs typeface="Baskerville"/>
              </a:rPr>
              <a:t>10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1" y="5209372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1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557" y="1551329"/>
            <a:ext cx="3381735" cy="33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1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851685"/>
            <a:ext cx="4280676" cy="954107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Un membre de l’équipe gagne 20 HP.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5993" y="508301"/>
            <a:ext cx="4837163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Guérison 2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218008" y="2921209"/>
            <a:ext cx="3824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GUERISSEUR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6033671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2</a:t>
            </a:r>
            <a:r>
              <a:rPr lang="fr-FR" sz="2800" dirty="0" smtClean="0">
                <a:latin typeface="Baskerville"/>
                <a:cs typeface="Baskerville"/>
              </a:rPr>
              <a:t>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1" y="5209372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2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463" y="1613245"/>
            <a:ext cx="3324444" cy="33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9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5981163"/>
            <a:ext cx="4252349" cy="3000821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700" dirty="0" smtClean="0">
                <a:latin typeface="Phosphate Inline"/>
                <a:cs typeface="Phosphate Inline"/>
              </a:rPr>
              <a:t>Description :  </a:t>
            </a:r>
            <a:r>
              <a:rPr lang="fr-FR" sz="2700" dirty="0" smtClean="0">
                <a:latin typeface="Baskerville"/>
                <a:cs typeface="Baskerville"/>
              </a:rPr>
              <a:t>Le guérisseur peut se déplacer pour aller aider un membre de son </a:t>
            </a:r>
            <a:r>
              <a:rPr lang="fr-FR" sz="2700" dirty="0" smtClean="0">
                <a:latin typeface="Baskerville"/>
                <a:cs typeface="Baskerville"/>
              </a:rPr>
              <a:t>équipe durant </a:t>
            </a:r>
            <a:r>
              <a:rPr lang="fr-FR" sz="2700" dirty="0" smtClean="0">
                <a:latin typeface="Baskerville"/>
                <a:cs typeface="Baskerville"/>
              </a:rPr>
              <a:t>un exercice sur le cahier ou durant une copie (leçon, poésie, …) pendant 10 mn.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5993" y="365591"/>
            <a:ext cx="4837163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Faveur des dieux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218008" y="2692873"/>
            <a:ext cx="3824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GUERISSEUR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55993" y="5334398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2</a:t>
            </a:r>
            <a:r>
              <a:rPr lang="fr-FR" sz="2800" dirty="0" smtClean="0">
                <a:latin typeface="Baskerville"/>
                <a:cs typeface="Baskerville"/>
              </a:rPr>
              <a:t>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55782" y="4678290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2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463" y="1313556"/>
            <a:ext cx="3296455" cy="32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8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323658"/>
            <a:ext cx="4280676" cy="2677656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:  </a:t>
            </a:r>
            <a:r>
              <a:rPr lang="fr-FR" sz="2800" dirty="0" smtClean="0">
                <a:latin typeface="Baskerville"/>
                <a:cs typeface="Baskerville"/>
              </a:rPr>
              <a:t>Lorsqu’un coéquipier du guérisseur (autre que lui-même) tombe à 0 HP, il évite toute pénalité et retourne à la vie avec 1 HP.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5993" y="508301"/>
            <a:ext cx="4837163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Résurrection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218008" y="2921209"/>
            <a:ext cx="3824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GUERISSEUR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5648354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Baskerville"/>
                <a:cs typeface="Baskerville"/>
              </a:rPr>
              <a:t>25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1" y="4966765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 smtClean="0">
                <a:latin typeface="Baskerville"/>
                <a:cs typeface="Baskerville"/>
              </a:rPr>
              <a:t>2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411" y="1611850"/>
            <a:ext cx="3253314" cy="32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5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937311"/>
            <a:ext cx="4280676" cy="954107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</a:t>
            </a:r>
            <a:r>
              <a:rPr lang="fr-FR" sz="2800" dirty="0" smtClean="0">
                <a:latin typeface="Baskerville"/>
                <a:cs typeface="Baskerville"/>
              </a:rPr>
              <a:t>Un membre de l’équipe gagne 30 HP.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5993" y="508301"/>
            <a:ext cx="4837163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Guériso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 3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218008" y="2921209"/>
            <a:ext cx="3824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GUERISSEUR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6105026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</a:t>
            </a:r>
            <a:r>
              <a:rPr lang="fr-FR" sz="2800" dirty="0" smtClean="0">
                <a:latin typeface="Baskerville"/>
                <a:cs typeface="Baskerville"/>
              </a:rPr>
              <a:t>20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1" y="5237914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3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411" y="1613562"/>
            <a:ext cx="3310390" cy="33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7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851685"/>
            <a:ext cx="4280676" cy="1384995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</a:t>
            </a:r>
            <a:r>
              <a:rPr lang="fr-FR" sz="2800" dirty="0" smtClean="0">
                <a:latin typeface="Baskerville"/>
                <a:cs typeface="Baskerville"/>
              </a:rPr>
              <a:t>: Tous les coéquipiers, sauf le guérisseur, gagent 15 HP.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5993" y="508301"/>
            <a:ext cx="4837163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Cercle de guériso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 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218008" y="2921209"/>
            <a:ext cx="3824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GUERISSEUR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6033671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3</a:t>
            </a:r>
            <a:r>
              <a:rPr lang="fr-FR" sz="2800" dirty="0" smtClean="0">
                <a:latin typeface="Baskerville"/>
                <a:cs typeface="Baskerville"/>
              </a:rPr>
              <a:t>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1" y="5209372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3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498" y="1570434"/>
            <a:ext cx="3239045" cy="32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7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0" y="0"/>
            <a:ext cx="6858000" cy="9144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84320" y="6851685"/>
            <a:ext cx="4280676" cy="1815882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Description </a:t>
            </a:r>
            <a:r>
              <a:rPr lang="fr-FR" sz="2800" dirty="0" smtClean="0">
                <a:latin typeface="Baskerville"/>
                <a:cs typeface="Baskerville"/>
              </a:rPr>
              <a:t>: Le guérisseur désigne un joueur de son choix pour aller aider un membre de son équipe.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5993" y="508301"/>
            <a:ext cx="4837163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Prière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218008" y="2921209"/>
            <a:ext cx="3824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GUERISSEUR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84320" y="6033671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Coût EN AP :</a:t>
            </a:r>
            <a:r>
              <a:rPr lang="fr-FR" sz="2800" dirty="0">
                <a:latin typeface="Baskerville"/>
                <a:cs typeface="Baskerville"/>
              </a:rPr>
              <a:t> 3</a:t>
            </a:r>
            <a:r>
              <a:rPr lang="fr-FR" sz="2800" dirty="0" smtClean="0">
                <a:latin typeface="Baskerville"/>
                <a:cs typeface="Baskerville"/>
              </a:rPr>
              <a:t>0</a:t>
            </a:r>
            <a:endParaRPr lang="fr-FR" sz="2800" dirty="0">
              <a:latin typeface="Phosphate Inline"/>
              <a:cs typeface="Phosphate Inli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051" y="5209372"/>
            <a:ext cx="4280676" cy="523220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osphate Inline"/>
                <a:cs typeface="Phosphate Inline"/>
              </a:rPr>
              <a:t>Rang :</a:t>
            </a:r>
            <a:r>
              <a:rPr lang="fr-FR" sz="2800" dirty="0" smtClean="0">
                <a:latin typeface="Baskerville"/>
                <a:cs typeface="Baskerville"/>
              </a:rPr>
              <a:t> </a:t>
            </a:r>
            <a:r>
              <a:rPr lang="fr-FR" sz="2800" b="1" dirty="0">
                <a:latin typeface="Baskerville"/>
                <a:cs typeface="Baskerville"/>
              </a:rPr>
              <a:t>3</a:t>
            </a:r>
            <a:endParaRPr lang="fr-FR" sz="2800" b="1" dirty="0">
              <a:latin typeface="Phosphate Inline"/>
              <a:cs typeface="Phosphate Inlin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499" y="1670326"/>
            <a:ext cx="3239044" cy="32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5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259</Words>
  <Application>Microsoft Macintosh PowerPoint</Application>
  <PresentationFormat>Présentation à l'écran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Pamphile</dc:creator>
  <cp:lastModifiedBy>Laurent Pamphile</cp:lastModifiedBy>
  <cp:revision>29</cp:revision>
  <dcterms:created xsi:type="dcterms:W3CDTF">2015-09-27T19:14:32Z</dcterms:created>
  <dcterms:modified xsi:type="dcterms:W3CDTF">2015-10-07T20:31:47Z</dcterms:modified>
</cp:coreProperties>
</file>