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99CCFF"/>
    <a:srgbClr val="FFFF99"/>
    <a:srgbClr val="FFCC66"/>
    <a:srgbClr val="FFFF66"/>
    <a:srgbClr val="FFFFCC"/>
    <a:srgbClr val="FFFF00"/>
    <a:srgbClr val="993366"/>
    <a:srgbClr val="66FF99"/>
    <a:srgbClr val="CC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143D3-E206-44C2-BC50-92CE6B8D4A66}" type="datetimeFigureOut">
              <a:rPr lang="fr-FR" smtClean="0"/>
              <a:pPr/>
              <a:t>14/07/2016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9CCFF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9CCFF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2016-2017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Cm1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285728"/>
            <a:ext cx="17145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Mathématiques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pic>
        <p:nvPicPr>
          <p:cNvPr id="1028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7" y="285728"/>
            <a:ext cx="588409" cy="276234"/>
          </a:xfrm>
          <a:prstGeom prst="rect">
            <a:avLst/>
          </a:prstGeom>
          <a:noFill/>
        </p:spPr>
      </p:pic>
      <p:pic>
        <p:nvPicPr>
          <p:cNvPr id="24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85728"/>
            <a:ext cx="588409" cy="276234"/>
          </a:xfrm>
          <a:prstGeom prst="rect">
            <a:avLst/>
          </a:prstGeom>
          <a:noFill/>
        </p:spPr>
      </p:pic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142844" y="857232"/>
          <a:ext cx="8858311" cy="5500726"/>
        </p:xfrm>
        <a:graphic>
          <a:graphicData uri="http://schemas.openxmlformats.org/drawingml/2006/table">
            <a:tbl>
              <a:tblPr/>
              <a:tblGrid>
                <a:gridCol w="1265473"/>
                <a:gridCol w="1265473"/>
                <a:gridCol w="1265473"/>
                <a:gridCol w="1265473"/>
                <a:gridCol w="1265473"/>
                <a:gridCol w="1265473"/>
                <a:gridCol w="1265473"/>
              </a:tblGrid>
              <a:tr h="337989">
                <a:tc>
                  <a:txBody>
                    <a:bodyPr/>
                    <a:lstStyle/>
                    <a:p>
                      <a:pPr algn="ctr" rtl="0"/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/>
                      </a:r>
                      <a:b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</a:br>
                      <a:endParaRPr lang="fr-FR" sz="80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CALCUL MENTAL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NOMBRES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CALCUL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GEOMETRIE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GRANDEURS ET MESURES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ORGANISATION ET GESTION DE DONNEES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4108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1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Connaître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les nombres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entiers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Additionner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des nombres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entiers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Soustraire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des nombres entiers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Distinguer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chiffre et nombre</a:t>
                      </a:r>
                    </a:p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Connaître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les nombres de 0 à 9 999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Lire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, écrire et décomposer les nombres de 0 à 999 </a:t>
                      </a:r>
                      <a:r>
                        <a:rPr lang="fr-FR" sz="800" b="1" dirty="0" err="1" smtClean="0">
                          <a:latin typeface="Gisha" pitchFamily="34" charset="-79"/>
                          <a:cs typeface="Gisha" pitchFamily="34" charset="-79"/>
                        </a:rPr>
                        <a:t>999</a:t>
                      </a:r>
                      <a:endParaRPr lang="fr-FR" sz="800" b="1" dirty="0" smtClean="0"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Comparer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,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encadrer</a:t>
                      </a:r>
                      <a:r>
                        <a:rPr lang="fr-FR" sz="800" b="1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et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ranger les nombres de 0 à 999 </a:t>
                      </a:r>
                      <a:r>
                        <a:rPr lang="fr-FR" sz="800" b="1" dirty="0" err="1">
                          <a:latin typeface="Gisha" pitchFamily="34" charset="-79"/>
                          <a:cs typeface="Gisha" pitchFamily="34" charset="-79"/>
                        </a:rPr>
                        <a:t>999</a:t>
                      </a:r>
                      <a:endParaRPr lang="fr-FR" sz="800" b="1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None/>
                      </a:pPr>
                      <a:r>
                        <a:rPr lang="fr-FR" sz="800" b="1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b="1" smtClean="0">
                          <a:latin typeface="Gisha" pitchFamily="34" charset="-79"/>
                          <a:cs typeface="Gisha" pitchFamily="34" charset="-79"/>
                        </a:rPr>
                        <a:t>Additionner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des nombres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entiers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Soustraire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des nombres entiers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Connaître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le vocabulaire et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le codage en géométrie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Identifier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et tracer des droites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perpendiculaires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Identifier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et tracer des droites parallèles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Connaître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les unités de mesures de longueurs</a:t>
                      </a:r>
                    </a:p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Calculer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le périmètre d'un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polygone</a:t>
                      </a:r>
                      <a:endParaRPr lang="fr-FR" sz="80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Trier l'information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Choisir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la bonne opération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724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2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Multiplier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des nombres entiers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Lire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, écrire et décomposer les nombres de 0 à 999 </a:t>
                      </a:r>
                      <a:r>
                        <a:rPr lang="fr-FR" sz="800" dirty="0" err="1">
                          <a:latin typeface="Gisha" pitchFamily="34" charset="-79"/>
                          <a:cs typeface="Gisha" pitchFamily="34" charset="-79"/>
                        </a:rPr>
                        <a:t>999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err="1" smtClean="0">
                          <a:latin typeface="Gisha" pitchFamily="34" charset="-79"/>
                          <a:cs typeface="Gisha" pitchFamily="34" charset="-79"/>
                        </a:rPr>
                        <a:t>999</a:t>
                      </a:r>
                      <a:endParaRPr lang="fr-FR" sz="800" dirty="0" smtClean="0"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Comparer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, encadrer et ranger les nombres de 0 à 999 </a:t>
                      </a:r>
                      <a:r>
                        <a:rPr lang="fr-FR" sz="800" dirty="0" err="1">
                          <a:latin typeface="Gisha" pitchFamily="34" charset="-79"/>
                          <a:cs typeface="Gisha" pitchFamily="34" charset="-79"/>
                        </a:rPr>
                        <a:t>999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err="1">
                          <a:latin typeface="Gisha" pitchFamily="34" charset="-79"/>
                          <a:cs typeface="Gisha" pitchFamily="34" charset="-79"/>
                        </a:rPr>
                        <a:t>999</a:t>
                      </a:r>
                      <a:endParaRPr lang="fr-FR" sz="800" dirty="0"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rtl="0"/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/>
                      </a:r>
                      <a:b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</a:br>
                      <a:endParaRPr lang="fr-FR" sz="80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Multiplier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par un nombre à un chiffre et par 10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, 100... 20, 300...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Multiplier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par un nombre à plusieurs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chiffres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Connaître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les multiples d'un nombre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Identifier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et tracer des axes de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symétrie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Compléter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une figure par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symétrie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Décrire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et reproduire des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figures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Identifier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et construire des polygones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Connaître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les mesures de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masses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Connaître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les mesures de contenance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Résoudre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des problèmes à plusieurs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étapes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Lire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les coordonnées d'un point et placer un point sur le quadrillage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301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3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Diviser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un nombre entier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Lire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, écrire et représenter des fractions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simples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Utiliser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des fractions pour coder des mesures de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longueurs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Placer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des fractions sur une droite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graduée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Utiliser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des fractions dans des situations de partage et de mesure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Diviser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 : partages et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groupements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Diviser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par un diviseur à un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chiffre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Diviser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par un diviseur à deux chiffres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Identifier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et construire des quadrilatères </a:t>
                      </a:r>
                      <a:endParaRPr lang="fr-FR" sz="800" dirty="0" smtClean="0"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Identifier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et construire des triangles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Mesurer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et comparer des aires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Lire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et construire un tableau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338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4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Connaître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les </a:t>
                      </a:r>
                      <a:r>
                        <a:rPr lang="fr-FR" sz="800" b="1">
                          <a:latin typeface="Gisha" pitchFamily="34" charset="-79"/>
                          <a:cs typeface="Gisha" pitchFamily="34" charset="-79"/>
                        </a:rPr>
                        <a:t>nombres </a:t>
                      </a:r>
                      <a:r>
                        <a:rPr lang="fr-FR" sz="800" b="1" smtClean="0">
                          <a:latin typeface="Gisha" pitchFamily="34" charset="-79"/>
                          <a:cs typeface="Gisha" pitchFamily="34" charset="-79"/>
                        </a:rPr>
                        <a:t>décimaux</a:t>
                      </a:r>
                      <a:endParaRPr lang="fr-FR" sz="800" b="1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Connaître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les fractions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décimales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Passer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de l'écriture fractionnaire aux nombres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décimaux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Lire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et écrire les nombres décimaux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Additionner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des nombres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décimaux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Soustraire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des nombres décimaux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Construire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des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cercles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Tracer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une figure selon un programme de construction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Lire l'heure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Connaître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les unités de mesure de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durées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Calculer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des durées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Lire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un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graphique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Construire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un graphique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929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</a:t>
                      </a:r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5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Additionner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, soustraire et multiplier des nombres décimaux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Comparer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, encadrer et ranger les nombres 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décimaux</a:t>
                      </a:r>
                      <a:endParaRPr lang="fr-FR" sz="800" b="1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Multiplier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un nombre décimal par un nombre entier et par 10, 100.. 20, 300</a:t>
                      </a: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...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1" dirty="0" smtClean="0">
                          <a:latin typeface="Gisha" pitchFamily="34" charset="-79"/>
                          <a:cs typeface="Gisha" pitchFamily="34" charset="-79"/>
                        </a:rPr>
                        <a:t> Calculer </a:t>
                      </a:r>
                      <a:r>
                        <a:rPr lang="fr-FR" sz="800" b="1" dirty="0">
                          <a:latin typeface="Gisha" pitchFamily="34" charset="-79"/>
                          <a:cs typeface="Gisha" pitchFamily="34" charset="-79"/>
                        </a:rPr>
                        <a:t>un quotient décimal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Identifier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des solides </a:t>
                      </a:r>
                      <a:endParaRPr lang="fr-FR" sz="800" dirty="0" smtClean="0"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Identifier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et compléter des patrons de solides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Mesurer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en utilisant les nombres décimaux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Aborder </a:t>
                      </a:r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>la proportionnalité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0" y="0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A Gentle Touch" pitchFamily="2" charset="0"/>
                <a:ea typeface="A Gentle Touch" pitchFamily="2" charset="0"/>
              </a:rPr>
              <a:t>Christall’Ecole</a:t>
            </a:r>
            <a:endParaRPr lang="fr-FR" dirty="0">
              <a:solidFill>
                <a:schemeClr val="bg1">
                  <a:lumMod val="50000"/>
                </a:schemeClr>
              </a:solidFill>
              <a:latin typeface="A Gentle Touch" pitchFamily="2" charset="0"/>
              <a:ea typeface="A Gentle Touc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457</Words>
  <Application>Microsoft Office PowerPoint</Application>
  <PresentationFormat>Affichage à l'écran (4:3)</PresentationFormat>
  <Paragraphs>80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45</cp:revision>
  <dcterms:created xsi:type="dcterms:W3CDTF">2016-05-25T08:56:32Z</dcterms:created>
  <dcterms:modified xsi:type="dcterms:W3CDTF">2016-07-14T08:51:55Z</dcterms:modified>
</cp:coreProperties>
</file>